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893" r:id="rId2"/>
    <p:sldId id="999" r:id="rId3"/>
    <p:sldId id="1017" r:id="rId4"/>
    <p:sldId id="1020" r:id="rId5"/>
    <p:sldId id="1022" r:id="rId6"/>
    <p:sldId id="1096" r:id="rId7"/>
    <p:sldId id="1019" r:id="rId8"/>
    <p:sldId id="1024" r:id="rId9"/>
    <p:sldId id="1028" r:id="rId10"/>
    <p:sldId id="1083" r:id="rId11"/>
    <p:sldId id="1084" r:id="rId12"/>
    <p:sldId id="1046" r:id="rId13"/>
    <p:sldId id="1085" r:id="rId14"/>
    <p:sldId id="1061" r:id="rId15"/>
    <p:sldId id="1079" r:id="rId16"/>
    <p:sldId id="1093" r:id="rId17"/>
    <p:sldId id="1094" r:id="rId18"/>
    <p:sldId id="1095" r:id="rId19"/>
    <p:sldId id="1097" r:id="rId20"/>
    <p:sldId id="1086" r:id="rId21"/>
    <p:sldId id="1052" r:id="rId22"/>
    <p:sldId id="1087" r:id="rId23"/>
    <p:sldId id="1021" r:id="rId24"/>
    <p:sldId id="1088" r:id="rId25"/>
    <p:sldId id="1089" r:id="rId26"/>
    <p:sldId id="1090" r:id="rId27"/>
    <p:sldId id="1091" r:id="rId28"/>
    <p:sldId id="1092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86" d="100"/>
          <a:sy n="86" d="100"/>
        </p:scale>
        <p:origin x="133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01.02.2025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BQI0P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5729076?mark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#dst100075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01373572#7DC0K7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6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ECFD9B-4FA4-940C-7CEC-C348D16B98FD}"/>
              </a:ext>
            </a:extLst>
          </p:cNvPr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6E1D23-775C-4192-98EF-8E7DD0BE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4776"/>
            <a:ext cx="8359543" cy="403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137C0A5-C17D-4F97-84DA-337666654B99}"/>
              </a:ext>
            </a:extLst>
          </p:cNvPr>
          <p:cNvSpPr/>
          <p:nvPr/>
        </p:nvSpPr>
        <p:spPr>
          <a:xfrm>
            <a:off x="133473" y="17044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487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223208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для обучающихся с ОВЗ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A9C42-9BCA-9340-1002-0B78E39B5E6D}"/>
              </a:ext>
            </a:extLst>
          </p:cNvPr>
          <p:cNvSpPr txBox="1"/>
          <p:nvPr/>
        </p:nvSpPr>
        <p:spPr>
          <a:xfrm>
            <a:off x="791580" y="5373216"/>
            <a:ext cx="77768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УКАЗАННЫМИ ДОКУМЕНТАМИ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</a:t>
            </a:r>
            <a:r>
              <a:rPr lang="ru-RU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ЗАВУЧУ</a:t>
            </a:r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ЛИЧНО, ВСЕ ВОПРОСЫ РЕШАЕМ В ИНДИВВИДУАЛЬНОМ ПОРЯДКЕ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1102CE-3445-7675-978A-135050E88532}"/>
              </a:ext>
            </a:extLst>
          </p:cNvPr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ГИА по желанию проводится в форме ЕГЭ. При этом допускается сочетание форм проведения ГИА (ЕГЭ и ГВЭ).</a:t>
            </a:r>
          </a:p>
          <a:p>
            <a:pPr algn="just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подаче заявления предъявляют оригинал или заверенную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копию рекомендаций психолого-медико-педагогической комисси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(далее - ПМПК), а обучающиеся-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дети-инвалиды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инвалиды (в т.ч. экстерны)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оригинал или заверенную копию справки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оригинал или заверенную копию рекомендаций ПМПК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случаях, установленных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60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444444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396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</a:p>
          <a:p>
            <a:r>
              <a:rPr lang="ru-RU" sz="3200" dirty="0"/>
              <a:t>Время написания: 3ч. 55 мин.</a:t>
            </a:r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56411944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</a:p>
          <a:p>
            <a:pPr algn="just" fontAlgn="base"/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D555D-BFC8-145E-4CDC-545DB91F0528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322446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8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C37CB3-2FC1-4739-BF16-4036EF677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8A9589-FEC5-499F-9F4D-BF26FCC1CC7B}"/>
              </a:ext>
            </a:extLst>
          </p:cNvPr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https://docs.cntd.ru/document/1305729076?marker</a:t>
            </a:r>
            <a:r>
              <a:rPr lang="ru-RU" sz="12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57681-5C2B-4E0F-A782-74F1A71C1B11}"/>
              </a:ext>
            </a:extLst>
          </p:cNvPr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</a:p>
        </p:txBody>
      </p:sp>
    </p:spTree>
    <p:extLst>
      <p:ext uri="{BB962C8B-B14F-4D97-AF65-F5344CB8AC3E}">
        <p14:creationId xmlns:p14="http://schemas.microsoft.com/office/powerpoint/2010/main" val="987707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EAABEA-4A6B-4E3C-9BA5-C730728535CA}"/>
              </a:ext>
            </a:extLst>
          </p:cNvPr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5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727D22-4D05-4656-B3E9-C0E9B3954576}"/>
              </a:ext>
            </a:extLst>
          </p:cNvPr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14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5BC813-AB55-4B13-AA4E-2E58C36E0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32" y="1556792"/>
            <a:ext cx="7978336" cy="2566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BA6E44-85AF-4524-9033-1C7757D1AF21}"/>
              </a:ext>
            </a:extLst>
          </p:cNvPr>
          <p:cNvSpPr txBox="1"/>
          <p:nvPr/>
        </p:nvSpPr>
        <p:spPr>
          <a:xfrm>
            <a:off x="-108520" y="217247"/>
            <a:ext cx="9361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 </a:t>
            </a:r>
          </a:p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для пересдачи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ЕГЭ по одному учебному предмету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0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13BEAF-BEEC-26B0-F2B4-6F4E1F908226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</a:p>
        </p:txBody>
      </p:sp>
    </p:spTree>
    <p:extLst>
      <p:ext uri="{BB962C8B-B14F-4D97-AF65-F5344CB8AC3E}">
        <p14:creationId xmlns:p14="http://schemas.microsoft.com/office/powerpoint/2010/main" val="3864092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D2AD-54F6-E17D-34A5-5B2F8C99BDA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777853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B9E08-4417-9B90-2F9E-1029C2D676E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118238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5E809-76F2-BE18-684D-133681E5553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496414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2EDC5-75D9-8668-9D3E-F256AB0FEF4A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2C3B0E-0FDD-DB31-BEC4-16351C5F9182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851AC0-EA76-42A2-95B2-411DF01EF2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028"/>
          <a:stretch/>
        </p:blipFill>
        <p:spPr>
          <a:xfrm>
            <a:off x="82299" y="1853865"/>
            <a:ext cx="5353797" cy="4677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A219FE-B167-4555-809C-0173C2033517}"/>
              </a:ext>
            </a:extLst>
          </p:cNvPr>
          <p:cNvSpPr/>
          <p:nvPr/>
        </p:nvSpPr>
        <p:spPr>
          <a:xfrm>
            <a:off x="4455916" y="7557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http://publication.pravo.gov.ru/document/0001202412110006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933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2123728" y="21178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6A4420-543B-401D-9358-82199764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68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191058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</a:p>
          <a:p>
            <a:r>
              <a:rPr lang="ru-RU" sz="3200" dirty="0"/>
              <a:t>Время написания: 15 мин.</a:t>
            </a:r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1174151021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96CAF9-1F1C-E688-282F-D4A64DA40A24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83DE6E-7E31-45CF-AA39-D3637B73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B8445-EB77-6428-7DC0-7E7AFB69351D}"/>
              </a:ext>
            </a:extLst>
          </p:cNvPr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https://docs.cntd.ru/document/1301373571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2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2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A04A5-95C8-301F-58B4-4FBD2D596AEB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14617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AA6BA7-86D8-16B1-71EC-D39D27936A35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4B2538-DA9A-1493-DD6D-6350382CB56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F8F11-7A93-5558-0979-326047369F81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91F852-72A9-4FFE-8745-3AD46B3F0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00" y="1630949"/>
            <a:ext cx="4540148" cy="4994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307E31C-0D67-4872-BD66-67F09EF22C75}"/>
              </a:ext>
            </a:extLst>
          </p:cNvPr>
          <p:cNvSpPr/>
          <p:nvPr/>
        </p:nvSpPr>
        <p:spPr>
          <a:xfrm>
            <a:off x="4831246" y="7829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293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39353</TotalTime>
  <Words>2430</Words>
  <Application>Microsoft Office PowerPoint</Application>
  <PresentationFormat>Экран (4:3)</PresentationFormat>
  <Paragraphs>210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Ekaterina</cp:lastModifiedBy>
  <cp:revision>1275</cp:revision>
  <cp:lastPrinted>2020-09-26T10:10:14Z</cp:lastPrinted>
  <dcterms:created xsi:type="dcterms:W3CDTF">2013-02-06T07:02:31Z</dcterms:created>
  <dcterms:modified xsi:type="dcterms:W3CDTF">2025-02-01T15:36:27Z</dcterms:modified>
</cp:coreProperties>
</file>